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332656"/>
            <a:ext cx="4283968" cy="3384376"/>
          </a:xfrm>
        </p:spPr>
        <p:txBody>
          <a:bodyPr/>
          <a:lstStyle/>
          <a:p>
            <a:r>
              <a:rPr lang="ru-RU" dirty="0" smtClean="0"/>
              <a:t>Активисты антинаркотического проекта «СМС-дети» «Новая волна» поучаствовали в акции «Сообщи, где торгуют смертью»</a:t>
            </a:r>
            <a:endParaRPr lang="ru-RU" dirty="0"/>
          </a:p>
        </p:txBody>
      </p:sp>
      <p:pic>
        <p:nvPicPr>
          <p:cNvPr id="1026" name="Picture 2" descr="D:\Documents and Settings\Маргарита\Рабочий стол\Новая папка\IMG_20161115_140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23064"/>
            <a:ext cx="3807423" cy="50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Documents and Settings\Маргарита\Рабочий стол\Новая папка\IMG_20161115_140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991" y="1553067"/>
            <a:ext cx="3762418" cy="501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3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D:\Documents and Settings\Маргарита\Рабочий стол\Новая папка\IMG_20161115_1409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99392"/>
            <a:ext cx="3491880" cy="465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ocuments and Settings\Маргарита\Рабочий стол\Новая папка\IMG_20161115_1407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-6085"/>
            <a:ext cx="5148064" cy="686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-25657" y="4509120"/>
            <a:ext cx="4021593" cy="23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 ходе акции не обнаружены листовки, содержащие информацию о </a:t>
            </a:r>
            <a:r>
              <a:rPr lang="ru-RU" smtClean="0"/>
              <a:t>распространении ПАВ под </a:t>
            </a:r>
            <a:r>
              <a:rPr lang="ru-RU" dirty="0" smtClean="0"/>
              <a:t>видом товаров бытового назначения.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70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</TotalTime>
  <Words>38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Волна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Маргарита</cp:lastModifiedBy>
  <cp:revision>2</cp:revision>
  <dcterms:modified xsi:type="dcterms:W3CDTF">2016-11-15T12:24:12Z</dcterms:modified>
</cp:coreProperties>
</file>